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5" r:id="rId13"/>
    <p:sldId id="268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610445B-0F8B-46F7-8E03-671995AC7163}" type="datetimeFigureOut">
              <a:rPr lang="fa-IR" smtClean="0"/>
              <a:t>01/05/1440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2BD7AB6-4272-4399-9F71-1253F60187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580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mtClean="0"/>
              <a:t>1- since injury is the leading cause of death in  children over 1 year</a:t>
            </a:r>
            <a:r>
              <a:rPr lang="en-US" baseline="30000" smtClean="0"/>
              <a:t> </a:t>
            </a:r>
            <a:r>
              <a:rPr lang="en-US" smtClean="0"/>
              <a:t>of age and motor vehicle</a:t>
            </a:r>
            <a:r>
              <a:rPr lang="en-US" baseline="30000" smtClean="0"/>
              <a:t> </a:t>
            </a:r>
            <a:r>
              <a:rPr lang="en-US" smtClean="0"/>
              <a:t>crashes are the most common cause of fatal childhood injuries;</a:t>
            </a:r>
            <a:r>
              <a:rPr lang="en-US" baseline="30000" smtClean="0"/>
              <a:t> </a:t>
            </a:r>
            <a:r>
              <a:rPr lang="en-US" smtClean="0"/>
              <a:t>targeted interventions, such as the use of child passenger safety</a:t>
            </a:r>
            <a:r>
              <a:rPr lang="en-US" baseline="30000" smtClean="0"/>
              <a:t> </a:t>
            </a:r>
            <a:r>
              <a:rPr lang="en-US" smtClean="0"/>
              <a:t>seats, can reduce the risk of death.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40551-80F3-479F-A0D1-EBC2B942F5F7}" type="slidenum">
              <a:rPr lang="ar-SA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8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05000" y="357188"/>
            <a:ext cx="7772400" cy="1147762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Pediatric Chain of Survival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52689" y="1714501"/>
            <a:ext cx="6677025" cy="1419225"/>
          </a:xfr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0000" y="3155951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1.prevention,</a:t>
            </a:r>
          </a:p>
          <a:p>
            <a:pPr algn="l"/>
            <a:r>
              <a:rPr lang="en-US"/>
              <a:t>2.early CPR,</a:t>
            </a:r>
          </a:p>
          <a:p>
            <a:pPr algn="l"/>
            <a:r>
              <a:rPr lang="en-US"/>
              <a:t>3.prompt access to the emergency   response system, </a:t>
            </a:r>
          </a:p>
          <a:p>
            <a:pPr algn="l"/>
            <a:r>
              <a:rPr lang="en-US"/>
              <a:t>4.rapid PALS,</a:t>
            </a:r>
          </a:p>
          <a:p>
            <a:pPr algn="l"/>
            <a:r>
              <a:rPr lang="en-US"/>
              <a:t>5. integrated post– cardiac arrest care. 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the first 3 links: BLS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1049" y="5754414"/>
            <a:ext cx="654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Clr>
                <a:srgbClr val="90C226"/>
              </a:buClr>
            </a:pPr>
            <a:r>
              <a:rPr lang="fa-IR" sz="3200" b="1" dirty="0">
                <a:solidFill>
                  <a:srgbClr val="FF0000"/>
                </a:solidFill>
                <a:cs typeface="Tahoma"/>
              </a:rPr>
              <a:t>افشین صفایی </a:t>
            </a:r>
            <a:endParaRPr lang="en-US" sz="2800" b="1" dirty="0">
              <a:solidFill>
                <a:srgbClr val="FF0000"/>
              </a:solidFill>
            </a:endParaRPr>
          </a:p>
          <a:p>
            <a:pPr lvl="0" algn="ctr">
              <a:lnSpc>
                <a:spcPct val="80000"/>
              </a:lnSpc>
              <a:buClr>
                <a:srgbClr val="90C226"/>
              </a:buClr>
            </a:pPr>
            <a:r>
              <a:rPr lang="fa-IR" sz="2800" b="1" dirty="0">
                <a:solidFill>
                  <a:srgbClr val="FF0000"/>
                </a:solidFill>
                <a:cs typeface="Tahoma"/>
              </a:rPr>
              <a:t>دانشیار دانشگاه  علوم پزشکی گیلان</a:t>
            </a:r>
          </a:p>
        </p:txBody>
      </p:sp>
    </p:spTree>
    <p:extLst>
      <p:ext uri="{BB962C8B-B14F-4D97-AF65-F5344CB8AC3E}">
        <p14:creationId xmlns:p14="http://schemas.microsoft.com/office/powerpoint/2010/main" val="1333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1" y="942428"/>
            <a:ext cx="7977351" cy="3682124"/>
          </a:xfrm>
        </p:spPr>
      </p:pic>
    </p:spTree>
    <p:extLst>
      <p:ext uri="{BB962C8B-B14F-4D97-AF65-F5344CB8AC3E}">
        <p14:creationId xmlns:p14="http://schemas.microsoft.com/office/powerpoint/2010/main" val="2180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80" y="1066798"/>
            <a:ext cx="7996994" cy="34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62" y="378372"/>
            <a:ext cx="7322944" cy="4461641"/>
          </a:xfrm>
        </p:spPr>
      </p:pic>
    </p:spTree>
    <p:extLst>
      <p:ext uri="{BB962C8B-B14F-4D97-AF65-F5344CB8AC3E}">
        <p14:creationId xmlns:p14="http://schemas.microsoft.com/office/powerpoint/2010/main" val="160296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8" y="1471448"/>
            <a:ext cx="8167120" cy="1889750"/>
          </a:xfrm>
        </p:spPr>
      </p:pic>
    </p:spTree>
    <p:extLst>
      <p:ext uri="{BB962C8B-B14F-4D97-AF65-F5344CB8AC3E}">
        <p14:creationId xmlns:p14="http://schemas.microsoft.com/office/powerpoint/2010/main" val="49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28" y="315310"/>
            <a:ext cx="759372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2" y="1056290"/>
            <a:ext cx="7330964" cy="3137338"/>
          </a:xfrm>
        </p:spPr>
      </p:pic>
    </p:spTree>
    <p:extLst>
      <p:ext uri="{BB962C8B-B14F-4D97-AF65-F5344CB8AC3E}">
        <p14:creationId xmlns:p14="http://schemas.microsoft.com/office/powerpoint/2010/main" val="11559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" y="543035"/>
            <a:ext cx="8419368" cy="3595093"/>
          </a:xfrm>
        </p:spPr>
      </p:pic>
    </p:spTree>
    <p:extLst>
      <p:ext uri="{BB962C8B-B14F-4D97-AF65-F5344CB8AC3E}">
        <p14:creationId xmlns:p14="http://schemas.microsoft.com/office/powerpoint/2010/main" val="2546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2" y="914400"/>
            <a:ext cx="6526924" cy="5281447"/>
          </a:xfrm>
        </p:spPr>
      </p:pic>
    </p:spTree>
    <p:extLst>
      <p:ext uri="{BB962C8B-B14F-4D97-AF65-F5344CB8AC3E}">
        <p14:creationId xmlns:p14="http://schemas.microsoft.com/office/powerpoint/2010/main" val="21790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4" y="504497"/>
            <a:ext cx="7693572" cy="5307723"/>
          </a:xfrm>
        </p:spPr>
      </p:pic>
    </p:spTree>
    <p:extLst>
      <p:ext uri="{BB962C8B-B14F-4D97-AF65-F5344CB8AC3E}">
        <p14:creationId xmlns:p14="http://schemas.microsoft.com/office/powerpoint/2010/main" val="4193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3" y="1930400"/>
            <a:ext cx="9191296" cy="3524469"/>
          </a:xfrm>
        </p:spPr>
      </p:pic>
    </p:spTree>
    <p:extLst>
      <p:ext uri="{BB962C8B-B14F-4D97-AF65-F5344CB8AC3E}">
        <p14:creationId xmlns:p14="http://schemas.microsoft.com/office/powerpoint/2010/main" val="25251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41" y="1930400"/>
            <a:ext cx="8355724" cy="2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" y="1192925"/>
            <a:ext cx="8060057" cy="3846786"/>
          </a:xfrm>
        </p:spPr>
      </p:pic>
    </p:spTree>
    <p:extLst>
      <p:ext uri="{BB962C8B-B14F-4D97-AF65-F5344CB8AC3E}">
        <p14:creationId xmlns:p14="http://schemas.microsoft.com/office/powerpoint/2010/main" val="665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609601"/>
            <a:ext cx="8182303" cy="12034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6552"/>
            <a:ext cx="8596668" cy="39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098331"/>
            <a:ext cx="7662042" cy="3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2" y="693681"/>
            <a:ext cx="8450900" cy="3563007"/>
          </a:xfrm>
        </p:spPr>
      </p:pic>
    </p:spTree>
    <p:extLst>
      <p:ext uri="{BB962C8B-B14F-4D97-AF65-F5344CB8AC3E}">
        <p14:creationId xmlns:p14="http://schemas.microsoft.com/office/powerpoint/2010/main" val="19255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8" y="982717"/>
            <a:ext cx="7930638" cy="3168869"/>
          </a:xfrm>
        </p:spPr>
      </p:pic>
    </p:spTree>
    <p:extLst>
      <p:ext uri="{BB962C8B-B14F-4D97-AF65-F5344CB8AC3E}">
        <p14:creationId xmlns:p14="http://schemas.microsoft.com/office/powerpoint/2010/main" val="341253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930400"/>
            <a:ext cx="7551683" cy="4060497"/>
          </a:xfrm>
        </p:spPr>
      </p:pic>
    </p:spTree>
    <p:extLst>
      <p:ext uri="{BB962C8B-B14F-4D97-AF65-F5344CB8AC3E}">
        <p14:creationId xmlns:p14="http://schemas.microsoft.com/office/powerpoint/2010/main" val="22875261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93</Words>
  <Application>Microsoft Office PowerPoint</Application>
  <PresentationFormat>Widescreen</PresentationFormat>
  <Paragraphs>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Trebuchet MS</vt:lpstr>
      <vt:lpstr>Wingdings 3</vt:lpstr>
      <vt:lpstr>Facet</vt:lpstr>
      <vt:lpstr>Pediatric Chain of Survival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</dc:creator>
  <cp:lastModifiedBy>بهداشت خانواده 2</cp:lastModifiedBy>
  <cp:revision>9</cp:revision>
  <dcterms:created xsi:type="dcterms:W3CDTF">2018-09-11T18:58:48Z</dcterms:created>
  <dcterms:modified xsi:type="dcterms:W3CDTF">2019-01-07T06:30:33Z</dcterms:modified>
</cp:coreProperties>
</file>